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odoni FLF Bold" panose="020B0604020202020204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Extra Bold" panose="020B0604020202020204" charset="0"/>
      <p:regular r:id="rId24"/>
    </p:embeddedFont>
    <p:embeddedFont>
      <p:font typeface="Open Sans Light" panose="020B0306030504020204" pitchFamily="34" charset="0"/>
      <p:regular r:id="rId25"/>
      <p:italic r:id="rId26"/>
    </p:embeddedFont>
    <p:embeddedFont>
      <p:font typeface="Open Sans Light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F620A-B29C-4569-82F8-3464532BD07D}" v="1" dt="2023-10-18T12:41:31.587"/>
    <p1510:client id="{99D5F8F8-DBD2-46D4-A4C5-FDBD703E6607}" v="1" dt="2023-10-18T13:27:53.326"/>
    <p1510:client id="{CB78AB54-B808-4B78-9635-94F84D535C95}" v="5" dt="2023-10-20T13:55:06.149"/>
    <p1510:client id="{FEF1B7A0-6D17-43B2-A335-2D0C8E6075B9}" v="2" dt="2023-10-19T18:07:34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Reis" userId="9b1dd9aae07d8871" providerId="Windows Live" clId="Web-{99D5F8F8-DBD2-46D4-A4C5-FDBD703E6607}"/>
    <pc:docChg chg="modSld">
      <pc:chgData name="Lucas Reis" userId="9b1dd9aae07d8871" providerId="Windows Live" clId="Web-{99D5F8F8-DBD2-46D4-A4C5-FDBD703E6607}" dt="2023-10-18T13:27:53.326" v="0" actId="1076"/>
      <pc:docMkLst>
        <pc:docMk/>
      </pc:docMkLst>
      <pc:sldChg chg="modSp">
        <pc:chgData name="Lucas Reis" userId="9b1dd9aae07d8871" providerId="Windows Live" clId="Web-{99D5F8F8-DBD2-46D4-A4C5-FDBD703E6607}" dt="2023-10-18T13:27:53.326" v="0" actId="1076"/>
        <pc:sldMkLst>
          <pc:docMk/>
          <pc:sldMk cId="0" sldId="266"/>
        </pc:sldMkLst>
        <pc:spChg chg="mod">
          <ac:chgData name="Lucas Reis" userId="9b1dd9aae07d8871" providerId="Windows Live" clId="Web-{99D5F8F8-DBD2-46D4-A4C5-FDBD703E6607}" dt="2023-10-18T13:27:53.326" v="0" actId="1076"/>
          <ac:spMkLst>
            <pc:docMk/>
            <pc:sldMk cId="0" sldId="266"/>
            <ac:spMk id="2" creationId="{00000000-0000-0000-0000-000000000000}"/>
          </ac:spMkLst>
        </pc:spChg>
      </pc:sldChg>
    </pc:docChg>
  </pc:docChgLst>
  <pc:docChgLst>
    <pc:chgData name="Lucas Reis" userId="9b1dd9aae07d8871" providerId="Windows Live" clId="Web-{6E4F620A-B29C-4569-82F8-3464532BD07D}"/>
    <pc:docChg chg="modSld">
      <pc:chgData name="Lucas Reis" userId="9b1dd9aae07d8871" providerId="Windows Live" clId="Web-{6E4F620A-B29C-4569-82F8-3464532BD07D}" dt="2023-10-18T12:41:31.587" v="0" actId="1076"/>
      <pc:docMkLst>
        <pc:docMk/>
      </pc:docMkLst>
      <pc:sldChg chg="modSp">
        <pc:chgData name="Lucas Reis" userId="9b1dd9aae07d8871" providerId="Windows Live" clId="Web-{6E4F620A-B29C-4569-82F8-3464532BD07D}" dt="2023-10-18T12:41:31.587" v="0" actId="1076"/>
        <pc:sldMkLst>
          <pc:docMk/>
          <pc:sldMk cId="0" sldId="267"/>
        </pc:sldMkLst>
        <pc:spChg chg="mod">
          <ac:chgData name="Lucas Reis" userId="9b1dd9aae07d8871" providerId="Windows Live" clId="Web-{6E4F620A-B29C-4569-82F8-3464532BD07D}" dt="2023-10-18T12:41:31.587" v="0" actId="1076"/>
          <ac:spMkLst>
            <pc:docMk/>
            <pc:sldMk cId="0" sldId="267"/>
            <ac:spMk id="2" creationId="{00000000-0000-0000-0000-000000000000}"/>
          </ac:spMkLst>
        </pc:spChg>
      </pc:sldChg>
    </pc:docChg>
  </pc:docChgLst>
  <pc:docChgLst>
    <pc:chgData name="Lucas Reis" userId="9b1dd9aae07d8871" providerId="Windows Live" clId="Web-{FEF1B7A0-6D17-43B2-A335-2D0C8E6075B9}"/>
    <pc:docChg chg="modSld">
      <pc:chgData name="Lucas Reis" userId="9b1dd9aae07d8871" providerId="Windows Live" clId="Web-{FEF1B7A0-6D17-43B2-A335-2D0C8E6075B9}" dt="2023-10-19T18:07:34.349" v="1" actId="1076"/>
      <pc:docMkLst>
        <pc:docMk/>
      </pc:docMkLst>
      <pc:sldChg chg="modSp">
        <pc:chgData name="Lucas Reis" userId="9b1dd9aae07d8871" providerId="Windows Live" clId="Web-{FEF1B7A0-6D17-43B2-A335-2D0C8E6075B9}" dt="2023-10-19T18:07:34.349" v="1" actId="1076"/>
        <pc:sldMkLst>
          <pc:docMk/>
          <pc:sldMk cId="0" sldId="266"/>
        </pc:sldMkLst>
        <pc:spChg chg="mod">
          <ac:chgData name="Lucas Reis" userId="9b1dd9aae07d8871" providerId="Windows Live" clId="Web-{FEF1B7A0-6D17-43B2-A335-2D0C8E6075B9}" dt="2023-10-19T18:07:34.349" v="1" actId="1076"/>
          <ac:spMkLst>
            <pc:docMk/>
            <pc:sldMk cId="0" sldId="266"/>
            <ac:spMk id="2" creationId="{00000000-0000-0000-0000-000000000000}"/>
          </ac:spMkLst>
        </pc:spChg>
      </pc:sldChg>
    </pc:docChg>
  </pc:docChgLst>
  <pc:docChgLst>
    <pc:chgData name="Lucas Reis" userId="9b1dd9aae07d8871" providerId="Windows Live" clId="Web-{CB78AB54-B808-4B78-9635-94F84D535C95}"/>
    <pc:docChg chg="modSld">
      <pc:chgData name="Lucas Reis" userId="9b1dd9aae07d8871" providerId="Windows Live" clId="Web-{CB78AB54-B808-4B78-9635-94F84D535C95}" dt="2023-10-20T13:55:06.149" v="4" actId="1076"/>
      <pc:docMkLst>
        <pc:docMk/>
      </pc:docMkLst>
      <pc:sldChg chg="modSp">
        <pc:chgData name="Lucas Reis" userId="9b1dd9aae07d8871" providerId="Windows Live" clId="Web-{CB78AB54-B808-4B78-9635-94F84D535C95}" dt="2023-10-20T13:55:06.149" v="4" actId="1076"/>
        <pc:sldMkLst>
          <pc:docMk/>
          <pc:sldMk cId="0" sldId="262"/>
        </pc:sldMkLst>
        <pc:spChg chg="mod">
          <ac:chgData name="Lucas Reis" userId="9b1dd9aae07d8871" providerId="Windows Live" clId="Web-{CB78AB54-B808-4B78-9635-94F84D535C95}" dt="2023-10-20T13:55:06.149" v="4" actId="1076"/>
          <ac:spMkLst>
            <pc:docMk/>
            <pc:sldMk cId="0" sldId="262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4245" y="4286360"/>
            <a:ext cx="13899510" cy="1714281"/>
            <a:chOff x="0" y="0"/>
            <a:chExt cx="3660776" cy="4514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0776" cy="451498"/>
            </a:xfrm>
            <a:custGeom>
              <a:avLst/>
              <a:gdLst/>
              <a:ahLst/>
              <a:cxnLst/>
              <a:rect l="l" t="t" r="r" b="b"/>
              <a:pathLst>
                <a:path w="3660776" h="451498">
                  <a:moveTo>
                    <a:pt x="28407" y="0"/>
                  </a:moveTo>
                  <a:lnTo>
                    <a:pt x="3632369" y="0"/>
                  </a:lnTo>
                  <a:cubicBezTo>
                    <a:pt x="3648058" y="0"/>
                    <a:pt x="3660776" y="12718"/>
                    <a:pt x="3660776" y="28407"/>
                  </a:cubicBezTo>
                  <a:lnTo>
                    <a:pt x="3660776" y="423091"/>
                  </a:lnTo>
                  <a:cubicBezTo>
                    <a:pt x="3660776" y="430625"/>
                    <a:pt x="3657783" y="437850"/>
                    <a:pt x="3652456" y="443178"/>
                  </a:cubicBezTo>
                  <a:cubicBezTo>
                    <a:pt x="3647129" y="448505"/>
                    <a:pt x="3639903" y="451498"/>
                    <a:pt x="3632369" y="451498"/>
                  </a:cubicBezTo>
                  <a:lnTo>
                    <a:pt x="28407" y="451498"/>
                  </a:lnTo>
                  <a:cubicBezTo>
                    <a:pt x="20873" y="451498"/>
                    <a:pt x="13647" y="448505"/>
                    <a:pt x="8320" y="443178"/>
                  </a:cubicBezTo>
                  <a:cubicBezTo>
                    <a:pt x="2993" y="437850"/>
                    <a:pt x="0" y="430625"/>
                    <a:pt x="0" y="423091"/>
                  </a:cubicBezTo>
                  <a:lnTo>
                    <a:pt x="0" y="28407"/>
                  </a:lnTo>
                  <a:cubicBezTo>
                    <a:pt x="0" y="20873"/>
                    <a:pt x="2993" y="13647"/>
                    <a:pt x="8320" y="8320"/>
                  </a:cubicBezTo>
                  <a:cubicBezTo>
                    <a:pt x="13647" y="2993"/>
                    <a:pt x="20873" y="0"/>
                    <a:pt x="28407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28190" y="6435405"/>
            <a:ext cx="2031621" cy="1385196"/>
          </a:xfrm>
          <a:custGeom>
            <a:avLst/>
            <a:gdLst/>
            <a:ahLst/>
            <a:cxnLst/>
            <a:rect l="l" t="t" r="r" b="b"/>
            <a:pathLst>
              <a:path w="2031621" h="1385196">
                <a:moveTo>
                  <a:pt x="0" y="0"/>
                </a:moveTo>
                <a:lnTo>
                  <a:pt x="2031620" y="0"/>
                </a:lnTo>
                <a:lnTo>
                  <a:pt x="2031620" y="1385196"/>
                </a:lnTo>
                <a:lnTo>
                  <a:pt x="0" y="1385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74061" y="5143500"/>
            <a:ext cx="2786842" cy="5143500"/>
          </a:xfrm>
          <a:custGeom>
            <a:avLst/>
            <a:gdLst/>
            <a:ahLst/>
            <a:cxnLst/>
            <a:rect l="l" t="t" r="r" b="b"/>
            <a:pathLst>
              <a:path w="2786842" h="5143500">
                <a:moveTo>
                  <a:pt x="0" y="0"/>
                </a:moveTo>
                <a:lnTo>
                  <a:pt x="2786842" y="0"/>
                </a:lnTo>
                <a:lnTo>
                  <a:pt x="278684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8241566"/>
            <a:ext cx="4952131" cy="1016734"/>
            <a:chOff x="0" y="0"/>
            <a:chExt cx="1304265" cy="2677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4265" cy="267782"/>
            </a:xfrm>
            <a:custGeom>
              <a:avLst/>
              <a:gdLst/>
              <a:ahLst/>
              <a:cxnLst/>
              <a:rect l="l" t="t" r="r" b="b"/>
              <a:pathLst>
                <a:path w="1304265" h="267782">
                  <a:moveTo>
                    <a:pt x="79731" y="0"/>
                  </a:moveTo>
                  <a:lnTo>
                    <a:pt x="1224534" y="0"/>
                  </a:lnTo>
                  <a:cubicBezTo>
                    <a:pt x="1268568" y="0"/>
                    <a:pt x="1304265" y="35697"/>
                    <a:pt x="1304265" y="79731"/>
                  </a:cubicBezTo>
                  <a:lnTo>
                    <a:pt x="1304265" y="188051"/>
                  </a:lnTo>
                  <a:cubicBezTo>
                    <a:pt x="1304265" y="209197"/>
                    <a:pt x="1295865" y="229477"/>
                    <a:pt x="1280912" y="244429"/>
                  </a:cubicBezTo>
                  <a:cubicBezTo>
                    <a:pt x="1265960" y="259382"/>
                    <a:pt x="1245680" y="267782"/>
                    <a:pt x="1224534" y="267782"/>
                  </a:cubicBezTo>
                  <a:lnTo>
                    <a:pt x="79731" y="267782"/>
                  </a:lnTo>
                  <a:cubicBezTo>
                    <a:pt x="58585" y="267782"/>
                    <a:pt x="38305" y="259382"/>
                    <a:pt x="23353" y="244429"/>
                  </a:cubicBezTo>
                  <a:cubicBezTo>
                    <a:pt x="8400" y="229477"/>
                    <a:pt x="0" y="209197"/>
                    <a:pt x="0" y="188051"/>
                  </a:cubicBezTo>
                  <a:lnTo>
                    <a:pt x="0" y="79731"/>
                  </a:lnTo>
                  <a:cubicBezTo>
                    <a:pt x="0" y="58585"/>
                    <a:pt x="8400" y="38305"/>
                    <a:pt x="23353" y="23353"/>
                  </a:cubicBezTo>
                  <a:cubicBezTo>
                    <a:pt x="38305" y="8400"/>
                    <a:pt x="58585" y="0"/>
                    <a:pt x="79731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24969" y="291402"/>
            <a:ext cx="5030618" cy="4852098"/>
          </a:xfrm>
          <a:custGeom>
            <a:avLst/>
            <a:gdLst/>
            <a:ahLst/>
            <a:cxnLst/>
            <a:rect l="l" t="t" r="r" b="b"/>
            <a:pathLst>
              <a:path w="5030618" h="4852098">
                <a:moveTo>
                  <a:pt x="0" y="0"/>
                </a:moveTo>
                <a:lnTo>
                  <a:pt x="5030618" y="0"/>
                </a:lnTo>
                <a:lnTo>
                  <a:pt x="5030618" y="4852098"/>
                </a:lnTo>
                <a:lnTo>
                  <a:pt x="0" y="4852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798112" y="4274503"/>
            <a:ext cx="469177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Open Sans Light Bold"/>
              </a:rPr>
              <a:t>Arduino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2053" y="8510759"/>
            <a:ext cx="4345424" cy="430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FFFFFF"/>
                </a:solidFill>
                <a:latin typeface="Open Sans Light"/>
              </a:rPr>
              <a:t>João Pedro Dutra e Lucas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28700" y="1153739"/>
            <a:ext cx="16230600" cy="797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28752" y="2447232"/>
            <a:ext cx="9287696" cy="6392660"/>
          </a:xfrm>
          <a:custGeom>
            <a:avLst/>
            <a:gdLst/>
            <a:ahLst/>
            <a:cxnLst/>
            <a:rect l="l" t="t" r="r" b="b"/>
            <a:pathLst>
              <a:path w="9287696" h="6392660">
                <a:moveTo>
                  <a:pt x="0" y="0"/>
                </a:moveTo>
                <a:lnTo>
                  <a:pt x="9287696" y="0"/>
                </a:lnTo>
                <a:lnTo>
                  <a:pt x="9287696" y="6392660"/>
                </a:lnTo>
                <a:lnTo>
                  <a:pt x="0" y="639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7999" y="1430740"/>
            <a:ext cx="11532002" cy="7566197"/>
          </a:xfrm>
          <a:custGeom>
            <a:avLst/>
            <a:gdLst/>
            <a:ahLst/>
            <a:cxnLst/>
            <a:rect l="l" t="t" r="r" b="b"/>
            <a:pathLst>
              <a:path w="11532002" h="7566197">
                <a:moveTo>
                  <a:pt x="0" y="0"/>
                </a:moveTo>
                <a:lnTo>
                  <a:pt x="11532002" y="0"/>
                </a:lnTo>
                <a:lnTo>
                  <a:pt x="11532002" y="7566198"/>
                </a:lnTo>
                <a:lnTo>
                  <a:pt x="0" y="7566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1425" y="4274503"/>
            <a:ext cx="214514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Fim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97648" y="4274503"/>
            <a:ext cx="449270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Revisão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671689" y="2824938"/>
            <a:ext cx="3205690" cy="5081066"/>
          </a:xfrm>
          <a:custGeom>
            <a:avLst/>
            <a:gdLst/>
            <a:ahLst/>
            <a:cxnLst/>
            <a:rect l="l" t="t" r="r" b="b"/>
            <a:pathLst>
              <a:path w="3205690" h="5081066">
                <a:moveTo>
                  <a:pt x="0" y="0"/>
                </a:moveTo>
                <a:lnTo>
                  <a:pt x="3205690" y="0"/>
                </a:lnTo>
                <a:lnTo>
                  <a:pt x="3205690" y="5081066"/>
                </a:lnTo>
                <a:lnTo>
                  <a:pt x="0" y="508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4586962" y="5365471"/>
            <a:ext cx="1147039" cy="1904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>
            <a:off x="4606012" y="5384617"/>
            <a:ext cx="0" cy="267402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" name="Group 5"/>
          <p:cNvGrpSpPr/>
          <p:nvPr/>
        </p:nvGrpSpPr>
        <p:grpSpPr>
          <a:xfrm>
            <a:off x="2891758" y="8058640"/>
            <a:ext cx="3418762" cy="1616183"/>
            <a:chOff x="0" y="0"/>
            <a:chExt cx="900415" cy="4256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0415" cy="425661"/>
            </a:xfrm>
            <a:custGeom>
              <a:avLst/>
              <a:gdLst/>
              <a:ahLst/>
              <a:cxnLst/>
              <a:rect l="l" t="t" r="r" b="b"/>
              <a:pathLst>
                <a:path w="900415" h="425661">
                  <a:moveTo>
                    <a:pt x="0" y="0"/>
                  </a:moveTo>
                  <a:lnTo>
                    <a:pt x="900415" y="0"/>
                  </a:lnTo>
                  <a:lnTo>
                    <a:pt x="900415" y="425661"/>
                  </a:lnTo>
                  <a:lnTo>
                    <a:pt x="0" y="425661"/>
                  </a:lnTo>
                  <a:close/>
                </a:path>
              </a:pathLst>
            </a:custGeom>
            <a:solidFill>
              <a:srgbClr val="4B6EB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10815067" y="5346424"/>
            <a:ext cx="1650533" cy="1904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flipH="1">
            <a:off x="12426663" y="5327420"/>
            <a:ext cx="20107" cy="278841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0" name="Group 10"/>
          <p:cNvGrpSpPr/>
          <p:nvPr/>
        </p:nvGrpSpPr>
        <p:grpSpPr>
          <a:xfrm>
            <a:off x="10756438" y="8107481"/>
            <a:ext cx="3418762" cy="1616183"/>
            <a:chOff x="0" y="0"/>
            <a:chExt cx="900415" cy="4256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0415" cy="425661"/>
            </a:xfrm>
            <a:custGeom>
              <a:avLst/>
              <a:gdLst/>
              <a:ahLst/>
              <a:cxnLst/>
              <a:rect l="l" t="t" r="r" b="b"/>
              <a:pathLst>
                <a:path w="900415" h="425661">
                  <a:moveTo>
                    <a:pt x="0" y="0"/>
                  </a:moveTo>
                  <a:lnTo>
                    <a:pt x="900415" y="0"/>
                  </a:lnTo>
                  <a:lnTo>
                    <a:pt x="900415" y="425661"/>
                  </a:lnTo>
                  <a:lnTo>
                    <a:pt x="0" y="425661"/>
                  </a:lnTo>
                  <a:close/>
                </a:path>
              </a:pathLst>
            </a:custGeom>
            <a:solidFill>
              <a:srgbClr val="4B6EB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939017" y="260682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187743" y="1920721"/>
            <a:ext cx="3521757" cy="8366279"/>
          </a:xfrm>
          <a:custGeom>
            <a:avLst/>
            <a:gdLst/>
            <a:ahLst/>
            <a:cxnLst/>
            <a:rect l="l" t="t" r="r" b="b"/>
            <a:pathLst>
              <a:path w="3521757" h="8366279">
                <a:moveTo>
                  <a:pt x="0" y="0"/>
                </a:moveTo>
                <a:lnTo>
                  <a:pt x="3521756" y="0"/>
                </a:lnTo>
                <a:lnTo>
                  <a:pt x="3521756" y="8366279"/>
                </a:lnTo>
                <a:lnTo>
                  <a:pt x="0" y="8366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29122" y="533929"/>
            <a:ext cx="1042736" cy="1192318"/>
          </a:xfrm>
          <a:custGeom>
            <a:avLst/>
            <a:gdLst/>
            <a:ahLst/>
            <a:cxnLst/>
            <a:rect l="l" t="t" r="r" b="b"/>
            <a:pathLst>
              <a:path w="1042736" h="1192318">
                <a:moveTo>
                  <a:pt x="0" y="0"/>
                </a:moveTo>
                <a:lnTo>
                  <a:pt x="1042736" y="0"/>
                </a:lnTo>
                <a:lnTo>
                  <a:pt x="1042736" y="1192318"/>
                </a:lnTo>
                <a:lnTo>
                  <a:pt x="0" y="1192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431296" y="1328032"/>
            <a:ext cx="418074" cy="398215"/>
          </a:xfrm>
          <a:custGeom>
            <a:avLst/>
            <a:gdLst/>
            <a:ahLst/>
            <a:cxnLst/>
            <a:rect l="l" t="t" r="r" b="b"/>
            <a:pathLst>
              <a:path w="418074" h="398215">
                <a:moveTo>
                  <a:pt x="0" y="0"/>
                </a:moveTo>
                <a:lnTo>
                  <a:pt x="418074" y="0"/>
                </a:lnTo>
                <a:lnTo>
                  <a:pt x="418074" y="398215"/>
                </a:lnTo>
                <a:lnTo>
                  <a:pt x="0" y="3982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814847" y="796116"/>
            <a:ext cx="242591" cy="232584"/>
          </a:xfrm>
          <a:custGeom>
            <a:avLst/>
            <a:gdLst/>
            <a:ahLst/>
            <a:cxnLst/>
            <a:rect l="l" t="t" r="r" b="b"/>
            <a:pathLst>
              <a:path w="242591" h="232584">
                <a:moveTo>
                  <a:pt x="0" y="0"/>
                </a:moveTo>
                <a:lnTo>
                  <a:pt x="242591" y="0"/>
                </a:lnTo>
                <a:lnTo>
                  <a:pt x="242591" y="232584"/>
                </a:lnTo>
                <a:lnTo>
                  <a:pt x="0" y="232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781050"/>
            <a:ext cx="5320903" cy="164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Bodoni FLF Bold"/>
              </a:rPr>
              <a:t>Condição: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599479"/>
            <a:ext cx="119284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Algo que precisa acontecer para que outra coisa se realize.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70204" y="5003750"/>
            <a:ext cx="26086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Está de dia?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00180" y="8530128"/>
            <a:ext cx="417293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Desligar a luz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56438" y="8530128"/>
            <a:ext cx="34313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Ligar a Luz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84600" y="4563110"/>
            <a:ext cx="8214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Sim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94323" y="4490035"/>
            <a:ext cx="9042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Não</a:t>
            </a:r>
          </a:p>
        </p:txBody>
      </p:sp>
      <p:sp>
        <p:nvSpPr>
          <p:cNvPr id="25" name="Freeform 25"/>
          <p:cNvSpPr/>
          <p:nvPr/>
        </p:nvSpPr>
        <p:spPr>
          <a:xfrm>
            <a:off x="12094323" y="929398"/>
            <a:ext cx="313291" cy="298409"/>
          </a:xfrm>
          <a:custGeom>
            <a:avLst/>
            <a:gdLst/>
            <a:ahLst/>
            <a:cxnLst/>
            <a:rect l="l" t="t" r="r" b="b"/>
            <a:pathLst>
              <a:path w="313291" h="298409">
                <a:moveTo>
                  <a:pt x="0" y="0"/>
                </a:moveTo>
                <a:lnTo>
                  <a:pt x="313290" y="0"/>
                </a:lnTo>
                <a:lnTo>
                  <a:pt x="313290" y="298410"/>
                </a:lnTo>
                <a:lnTo>
                  <a:pt x="0" y="2984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0620" y="4274503"/>
            <a:ext cx="360676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Aula 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84291" y="5774372"/>
            <a:ext cx="9319417" cy="64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Open Sans"/>
              </a:rPr>
              <a:t>Projeto - Sistema de Iluminação com LDR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11959"/>
            <a:ext cx="5863082" cy="5863082"/>
          </a:xfrm>
          <a:custGeom>
            <a:avLst/>
            <a:gdLst/>
            <a:ahLst/>
            <a:cxnLst/>
            <a:rect l="l" t="t" r="r" b="b"/>
            <a:pathLst>
              <a:path w="5863082" h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23925"/>
            <a:ext cx="5786438" cy="104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57"/>
              </a:lnSpc>
              <a:spcBef>
                <a:spcPct val="0"/>
              </a:spcBef>
            </a:pPr>
            <a:r>
              <a:rPr lang="en-US" sz="6183">
                <a:solidFill>
                  <a:srgbClr val="000000"/>
                </a:solidFill>
                <a:latin typeface="Open Sans Light Bold"/>
              </a:rPr>
              <a:t>O que é o LDR?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3634966"/>
            <a:ext cx="81153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Light Dependent Resistor (Resistor Dependente de Luz);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É um resistor especial;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Resistência aumenta no escuro;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Resistência diminui na claridade;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Usados em postes de luz;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61093" y="4274503"/>
            <a:ext cx="556581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Atividade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70456" y="5774372"/>
            <a:ext cx="11347088" cy="64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Open Sans"/>
              </a:rPr>
              <a:t>Encontrar a luminosidade medida pelo sensor LDR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7854" y="6528"/>
            <a:ext cx="16646578" cy="10688280"/>
          </a:xfrm>
          <a:custGeom>
            <a:avLst/>
            <a:gdLst/>
            <a:ahLst/>
            <a:cxnLst/>
            <a:rect l="l" t="t" r="r" b="b"/>
            <a:pathLst>
              <a:path w="10574391" h="7930793">
                <a:moveTo>
                  <a:pt x="0" y="0"/>
                </a:moveTo>
                <a:lnTo>
                  <a:pt x="10574392" y="0"/>
                </a:lnTo>
                <a:lnTo>
                  <a:pt x="10574392" y="7930794"/>
                </a:lnTo>
                <a:lnTo>
                  <a:pt x="0" y="793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8838" y="2301729"/>
            <a:ext cx="16050324" cy="5683542"/>
          </a:xfrm>
          <a:custGeom>
            <a:avLst/>
            <a:gdLst/>
            <a:ahLst/>
            <a:cxnLst/>
            <a:rect l="l" t="t" r="r" b="b"/>
            <a:pathLst>
              <a:path w="16050324" h="5683542">
                <a:moveTo>
                  <a:pt x="0" y="0"/>
                </a:moveTo>
                <a:lnTo>
                  <a:pt x="16050324" y="0"/>
                </a:lnTo>
                <a:lnTo>
                  <a:pt x="16050324" y="5683542"/>
                </a:lnTo>
                <a:lnTo>
                  <a:pt x="0" y="5683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61093" y="4274503"/>
            <a:ext cx="556581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Atividade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09151" y="5774372"/>
            <a:ext cx="5069697" cy="64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Open Sans"/>
              </a:rPr>
              <a:t>Ligar LED com um LDR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Personalizar</PresentationFormat>
  <Slides>13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- Aula 4</dc:title>
  <cp:revision>6</cp:revision>
  <dcterms:created xsi:type="dcterms:W3CDTF">2006-08-16T00:00:00Z</dcterms:created>
  <dcterms:modified xsi:type="dcterms:W3CDTF">2023-10-20T13:56:13Z</dcterms:modified>
  <dc:identifier>DAFkUjOE6Xc</dc:identifier>
</cp:coreProperties>
</file>